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6" r:id="rId8"/>
    <p:sldId id="267" r:id="rId9"/>
    <p:sldId id="269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49A6-6A23-4D78-AD54-3F4E6BC533B5}" type="datetimeFigureOut">
              <a:rPr lang="en-US" smtClean="0"/>
              <a:t>11/1/2012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1E-0169-4354-BE86-D4AC11ED4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2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49A6-6A23-4D78-AD54-3F4E6BC533B5}" type="datetimeFigureOut">
              <a:rPr lang="en-US" smtClean="0"/>
              <a:t>11/1/2012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1E-0169-4354-BE86-D4AC11ED4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8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49A6-6A23-4D78-AD54-3F4E6BC533B5}" type="datetimeFigureOut">
              <a:rPr lang="en-US" smtClean="0"/>
              <a:t>11/1/2012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1E-0169-4354-BE86-D4AC11ED4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39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49A6-6A23-4D78-AD54-3F4E6BC533B5}" type="datetimeFigureOut">
              <a:rPr lang="en-US" smtClean="0"/>
              <a:t>11/1/2012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1E-0169-4354-BE86-D4AC11ED4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6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49A6-6A23-4D78-AD54-3F4E6BC533B5}" type="datetimeFigureOut">
              <a:rPr lang="en-US" smtClean="0"/>
              <a:t>11/1/2012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1E-0169-4354-BE86-D4AC11ED4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6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49A6-6A23-4D78-AD54-3F4E6BC533B5}" type="datetimeFigureOut">
              <a:rPr lang="en-US" smtClean="0"/>
              <a:t>11/1/2012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1E-0169-4354-BE86-D4AC11ED4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0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49A6-6A23-4D78-AD54-3F4E6BC533B5}" type="datetimeFigureOut">
              <a:rPr lang="en-US" smtClean="0"/>
              <a:t>11/1/2012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1E-0169-4354-BE86-D4AC11ED4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3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49A6-6A23-4D78-AD54-3F4E6BC533B5}" type="datetimeFigureOut">
              <a:rPr lang="en-US" smtClean="0"/>
              <a:t>11/1/2012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1E-0169-4354-BE86-D4AC11ED4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5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49A6-6A23-4D78-AD54-3F4E6BC533B5}" type="datetimeFigureOut">
              <a:rPr lang="en-US" smtClean="0"/>
              <a:t>11/1/2012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1E-0169-4354-BE86-D4AC11ED4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3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49A6-6A23-4D78-AD54-3F4E6BC533B5}" type="datetimeFigureOut">
              <a:rPr lang="en-US" smtClean="0"/>
              <a:t>11/1/2012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1E-0169-4354-BE86-D4AC11ED4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00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49A6-6A23-4D78-AD54-3F4E6BC533B5}" type="datetimeFigureOut">
              <a:rPr lang="en-US" smtClean="0"/>
              <a:t>11/1/2012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1E-0169-4354-BE86-D4AC11ED4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1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71349A6-6A23-4D78-AD54-3F4E6BC533B5}" type="datetimeFigureOut">
              <a:rPr lang="en-US" smtClean="0"/>
              <a:pPr/>
              <a:t>11/1/2012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0498F1E-0169-4354-BE86-D4AC11ED4A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0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81200"/>
            <a:ext cx="6400800" cy="3810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Flood Response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Boat </a:t>
            </a:r>
            <a:r>
              <a:rPr lang="en-US" sz="4800" dirty="0" smtClean="0">
                <a:solidFill>
                  <a:schemeClr val="bg1"/>
                </a:solidFill>
              </a:rPr>
              <a:t>System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Available from</a:t>
            </a:r>
          </a:p>
          <a:p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975" y="320901"/>
            <a:ext cx="5579225" cy="150789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  <a:softEdge rad="508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4419661"/>
            <a:ext cx="56515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01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724400" cy="3810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Extremely Stable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95800" y="1321509"/>
            <a:ext cx="47244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Unsinkable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4098" name="Picture 2" descr="C:\Rescue ONE\pics\water_t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2" y="1905000"/>
            <a:ext cx="3754438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09800" y="4038600"/>
            <a:ext cx="47244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Extremely Shallow Draft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3" y="1899292"/>
            <a:ext cx="4547238" cy="2014980"/>
          </a:xfrm>
          <a:prstGeom prst="rect">
            <a:avLst/>
          </a:prstGeom>
        </p:spPr>
      </p:pic>
      <p:pic>
        <p:nvPicPr>
          <p:cNvPr id="4100" name="Picture 4" descr="C:\Rescue ONE\pics\New Orleans Training\Swift Shall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4570988"/>
            <a:ext cx="4997450" cy="224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2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Accessories – Rescue Platform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05" y="2209800"/>
            <a:ext cx="2550495" cy="38100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495800" y="1321509"/>
            <a:ext cx="47244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09800" y="4038600"/>
            <a:ext cx="47244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9" t="11455" r="25833" b="20668"/>
          <a:stretch/>
        </p:blipFill>
        <p:spPr>
          <a:xfrm>
            <a:off x="4191000" y="2429074"/>
            <a:ext cx="4114800" cy="320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Accessories – Fire Pump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95800" y="1321509"/>
            <a:ext cx="47244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09800" y="4038600"/>
            <a:ext cx="47244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605"/>
            <a:ext cx="4799659" cy="3212995"/>
          </a:xfrm>
          <a:prstGeom prst="rect">
            <a:avLst/>
          </a:prstGeom>
        </p:spPr>
      </p:pic>
      <p:pic>
        <p:nvPicPr>
          <p:cNvPr id="6146" name="Picture 2" descr="C:\Rescue ONE\pics\Fire Pump Parts and Pics\fri 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49605"/>
            <a:ext cx="24384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94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2578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Boat Dimensions 			US 		Metric</a:t>
            </a:r>
          </a:p>
          <a:p>
            <a:pPr marL="457200" lvl="1" indent="0">
              <a:buNone/>
            </a:pPr>
            <a:r>
              <a:rPr lang="en-US" dirty="0" smtClean="0"/>
              <a:t>Length					16’3”		4.87 m</a:t>
            </a:r>
          </a:p>
          <a:p>
            <a:pPr marL="457200" lvl="1" indent="0">
              <a:buNone/>
            </a:pPr>
            <a:r>
              <a:rPr lang="en-US" dirty="0" smtClean="0"/>
              <a:t>Beam 					6’ 3”		1.87 m</a:t>
            </a:r>
          </a:p>
          <a:p>
            <a:pPr marL="457200" lvl="1" indent="0">
              <a:buNone/>
            </a:pPr>
            <a:r>
              <a:rPr lang="en-US" dirty="0" smtClean="0"/>
              <a:t>Draft					4”		10 cm</a:t>
            </a:r>
          </a:p>
          <a:p>
            <a:pPr marL="457200" lvl="1" indent="0">
              <a:buNone/>
            </a:pPr>
            <a:r>
              <a:rPr lang="en-US" dirty="0" smtClean="0"/>
              <a:t>Side Depth-Outside 			21”		53 cm</a:t>
            </a:r>
          </a:p>
          <a:p>
            <a:pPr marL="457200" lvl="1" indent="0">
              <a:buNone/>
            </a:pPr>
            <a:r>
              <a:rPr lang="en-US" dirty="0" smtClean="0"/>
              <a:t>Interior Operating Room		62ft</a:t>
            </a:r>
            <a:r>
              <a:rPr lang="en-US" b="1" baseline="30000" dirty="0" smtClean="0"/>
              <a:t>2</a:t>
            </a:r>
            <a:r>
              <a:rPr lang="en-US" dirty="0" smtClean="0"/>
              <a:t>		5.76 m</a:t>
            </a:r>
            <a:r>
              <a:rPr lang="en-US" baseline="30000" dirty="0" smtClean="0"/>
              <a:t>2</a:t>
            </a:r>
          </a:p>
          <a:p>
            <a:pPr marL="457200" lvl="1" indent="0">
              <a:buNone/>
            </a:pPr>
            <a:r>
              <a:rPr lang="en-US" dirty="0" smtClean="0"/>
              <a:t>Dry Weight 				475 </a:t>
            </a:r>
            <a:r>
              <a:rPr lang="en-US" dirty="0" err="1" smtClean="0"/>
              <a:t>lbs</a:t>
            </a:r>
            <a:r>
              <a:rPr lang="en-US" dirty="0" smtClean="0"/>
              <a:t>	215 kg</a:t>
            </a:r>
          </a:p>
          <a:p>
            <a:pPr marL="457200" lvl="1" indent="0">
              <a:buNone/>
            </a:pPr>
            <a:r>
              <a:rPr lang="en-US" dirty="0" smtClean="0"/>
              <a:t>Max Rated Capacity (6 persons)	1125 </a:t>
            </a:r>
            <a:r>
              <a:rPr lang="en-US" dirty="0" err="1" smtClean="0"/>
              <a:t>lbs</a:t>
            </a:r>
            <a:r>
              <a:rPr lang="en-US" dirty="0" smtClean="0"/>
              <a:t>	510 kg</a:t>
            </a:r>
          </a:p>
          <a:p>
            <a:pPr marL="457200" lvl="1" indent="0">
              <a:buNone/>
            </a:pPr>
            <a:r>
              <a:rPr lang="en-US" dirty="0" smtClean="0"/>
              <a:t>Max Horsepower			50hp</a:t>
            </a:r>
          </a:p>
          <a:p>
            <a:pPr marL="457200" lvl="1" indent="0">
              <a:buNone/>
            </a:pPr>
            <a:r>
              <a:rPr lang="en-US" dirty="0" smtClean="0"/>
              <a:t>Hull Material				5052 marine aluminum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3505200"/>
          </a:xfrm>
        </p:spPr>
        <p:txBody>
          <a:bodyPr>
            <a:normAutofit fontScale="62500" lnSpcReduction="20000"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David Lane, CEO</a:t>
            </a:r>
            <a:endParaRPr lang="en-US" sz="4800" dirty="0" smtClean="0">
              <a:solidFill>
                <a:schemeClr val="bg1"/>
              </a:solidFill>
            </a:endParaRPr>
          </a:p>
          <a:p>
            <a:r>
              <a:rPr lang="en-US" sz="4800" dirty="0" smtClean="0">
                <a:solidFill>
                  <a:schemeClr val="bg1"/>
                </a:solidFill>
              </a:rPr>
              <a:t>Professional Rescue</a:t>
            </a:r>
            <a:endParaRPr lang="en-US" sz="4800" dirty="0" smtClean="0">
              <a:solidFill>
                <a:schemeClr val="bg1"/>
              </a:solidFill>
            </a:endParaRPr>
          </a:p>
          <a:p>
            <a:r>
              <a:rPr lang="en-US" sz="4800" dirty="0" smtClean="0">
                <a:solidFill>
                  <a:schemeClr val="bg1"/>
                </a:solidFill>
              </a:rPr>
              <a:t>T +44 (0) 1202 731566</a:t>
            </a:r>
            <a:endParaRPr lang="en-US" sz="4800" dirty="0" smtClean="0">
              <a:solidFill>
                <a:schemeClr val="bg1"/>
              </a:solidFill>
            </a:endParaRPr>
          </a:p>
          <a:p>
            <a:r>
              <a:rPr lang="en-US" sz="4800" dirty="0" smtClean="0">
                <a:solidFill>
                  <a:schemeClr val="bg1"/>
                </a:solidFill>
              </a:rPr>
              <a:t>M </a:t>
            </a:r>
            <a:r>
              <a:rPr lang="en-US" sz="4800" dirty="0" smtClean="0">
                <a:solidFill>
                  <a:schemeClr val="bg1"/>
                </a:solidFill>
              </a:rPr>
              <a:t>+44 (0)7710 229082</a:t>
            </a:r>
          </a:p>
          <a:p>
            <a:r>
              <a:rPr lang="en-US" sz="4800" dirty="0">
                <a:solidFill>
                  <a:schemeClr val="bg1"/>
                </a:solidFill>
              </a:rPr>
              <a:t>enquiries@professional-rescue.co.uk</a:t>
            </a:r>
            <a:endParaRPr lang="en-US" sz="4800" dirty="0" smtClean="0">
              <a:solidFill>
                <a:schemeClr val="bg1"/>
              </a:solidFill>
            </a:endParaRPr>
          </a:p>
          <a:p>
            <a:r>
              <a:rPr lang="en-US" sz="4800" dirty="0" smtClean="0">
                <a:solidFill>
                  <a:schemeClr val="bg1"/>
                </a:solidFill>
              </a:rPr>
              <a:t>www.professional-rescue.co.uk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5653871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79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System … Not Just a Boat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Patented </a:t>
            </a:r>
            <a:r>
              <a:rPr lang="en-US" dirty="0" err="1" smtClean="0"/>
              <a:t>QuickFIT</a:t>
            </a:r>
            <a:r>
              <a:rPr lang="en-US" dirty="0" smtClean="0"/>
              <a:t> Railing System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Unlimited Boats to Connect Together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38400"/>
            <a:ext cx="3657600" cy="2743200"/>
          </a:xfrm>
          <a:prstGeom prst="rect">
            <a:avLst/>
          </a:prstGeom>
        </p:spPr>
      </p:pic>
      <p:pic>
        <p:nvPicPr>
          <p:cNvPr id="3074" name="Picture 2" descr="C:\Rescue ONE\pics\Boats Connected\IMG_0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324"/>
            <a:ext cx="4572000" cy="34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98818" y="4996934"/>
            <a:ext cx="284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Bow to Stern Example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1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What You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Command Platform or Evacuation Bridge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 descr="C:\Rescue ONE\pics\marketing lit pics\New Brochure\bridge\Bridge 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8119"/>
            <a:ext cx="2825750" cy="446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Rescue ONE\pics\marketing lit pics\New Brochure\platform\DSC_01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7" y="2438400"/>
            <a:ext cx="5309123" cy="355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1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What You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Barge to Transport Humanitarian Aid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Or Evacuate Many Victims Rather Than 2-3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C:\Rescue ONE\pics\marketing lit pics\New Brochure\platform\Barge 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627620"/>
            <a:ext cx="8534400" cy="232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0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Versatile &amp; Cost Effective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Connected </a:t>
            </a:r>
            <a:r>
              <a:rPr lang="en-US" b="1" dirty="0"/>
              <a:t>Boats provide a stable search and rescue platform</a:t>
            </a:r>
          </a:p>
          <a:p>
            <a:r>
              <a:rPr lang="en-US" b="1" dirty="0" smtClean="0"/>
              <a:t>Connected </a:t>
            </a:r>
            <a:r>
              <a:rPr lang="en-US" b="1" dirty="0"/>
              <a:t>Boats provide a stable platform for casualties</a:t>
            </a:r>
          </a:p>
          <a:p>
            <a:r>
              <a:rPr lang="en-US" b="1" dirty="0" smtClean="0"/>
              <a:t>Connected </a:t>
            </a:r>
            <a:r>
              <a:rPr lang="en-US" b="1" dirty="0"/>
              <a:t>Boats provide a stable working platform e.g. USAR operations</a:t>
            </a:r>
          </a:p>
          <a:p>
            <a:r>
              <a:rPr lang="en-US" b="1" dirty="0" smtClean="0"/>
              <a:t>No </a:t>
            </a:r>
            <a:r>
              <a:rPr lang="en-US" b="1" dirty="0"/>
              <a:t>Need to Buy Different Size Boats</a:t>
            </a:r>
          </a:p>
          <a:p>
            <a:pPr lvl="1"/>
            <a:r>
              <a:rPr lang="en-US" dirty="0" smtClean="0"/>
              <a:t>Larger </a:t>
            </a:r>
            <a:r>
              <a:rPr lang="en-US" dirty="0"/>
              <a:t>Boats Are Expensive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stable search platforms for using e.g. TICs, HD Sonar etc.</a:t>
            </a:r>
          </a:p>
          <a:p>
            <a:pPr lvl="1"/>
            <a:r>
              <a:rPr lang="en-US" dirty="0" smtClean="0"/>
              <a:t>Connector </a:t>
            </a:r>
            <a:r>
              <a:rPr lang="en-US" dirty="0"/>
              <a:t>Boats Transform Into Larger Sizes e.g. rescue “bridges”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Versatile &amp; Cost Effective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Connector </a:t>
            </a:r>
            <a:r>
              <a:rPr lang="en-US" b="1" dirty="0"/>
              <a:t>Boats provide a stable search and rescue </a:t>
            </a:r>
            <a:r>
              <a:rPr lang="en-US" b="1" dirty="0" smtClean="0"/>
              <a:t>platform: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lja ltd\Documents\ProR Web Site update 2011\P92373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2667000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9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Versatile &amp; Cost Effective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Connector </a:t>
            </a:r>
            <a:r>
              <a:rPr lang="en-US" b="1" dirty="0"/>
              <a:t>Boats provide a stable platform for </a:t>
            </a:r>
            <a:r>
              <a:rPr lang="en-US" b="1" dirty="0" smtClean="0"/>
              <a:t>casualties: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J:\Back Up 31-10-09\EU FloodEx 2009\Pics\IMG_1118 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81" y="2700137"/>
            <a:ext cx="5340446" cy="400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9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Versatile &amp; Cost Effective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Connector </a:t>
            </a:r>
            <a:r>
              <a:rPr lang="en-US" b="1" dirty="0"/>
              <a:t>Boats provide a stable working platform e.g. USAR </a:t>
            </a:r>
            <a:r>
              <a:rPr lang="en-US" b="1" dirty="0" smtClean="0"/>
              <a:t>operations: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6" name="Picture 4" descr="J:\Back Up 31-10-09\EU FloodEx 2009\Pics\IMG_1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32244"/>
            <a:ext cx="3048000" cy="407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9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Versatile &amp; Cost Effective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Connector </a:t>
            </a:r>
            <a:r>
              <a:rPr lang="en-US" b="1" dirty="0"/>
              <a:t>Boats provide </a:t>
            </a:r>
            <a:r>
              <a:rPr lang="en-US" b="1" dirty="0" smtClean="0"/>
              <a:t>shallow draft working peerlessly with a jet drive: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J:\Back Up 31-10-09\EU FloodEx 2009\Pics\Picture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60" y="2819400"/>
            <a:ext cx="5176740" cy="388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517" y="2819401"/>
            <a:ext cx="2250083" cy="388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98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217</Words>
  <Application>Microsoft Office PowerPoint</Application>
  <PresentationFormat>On-screen Show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Custom Design</vt:lpstr>
      <vt:lpstr>PowerPoint Presentation</vt:lpstr>
      <vt:lpstr>A System … Not Just a Boat</vt:lpstr>
      <vt:lpstr>Create What You Need</vt:lpstr>
      <vt:lpstr>Create What You Need</vt:lpstr>
      <vt:lpstr>Versatile &amp; Cost Effective</vt:lpstr>
      <vt:lpstr>Versatile &amp; Cost Effective</vt:lpstr>
      <vt:lpstr>Versatile &amp; Cost Effective</vt:lpstr>
      <vt:lpstr>Versatile &amp; Cost Effective</vt:lpstr>
      <vt:lpstr>Versatile &amp; Cost Effective</vt:lpstr>
      <vt:lpstr>Safety Features</vt:lpstr>
      <vt:lpstr>Accessories – Rescue Platform</vt:lpstr>
      <vt:lpstr>Accessories – Fire Pump</vt:lpstr>
      <vt:lpstr>Technical Specifications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Edge</dc:creator>
  <cp:lastModifiedBy>lja ltd</cp:lastModifiedBy>
  <cp:revision>16</cp:revision>
  <dcterms:created xsi:type="dcterms:W3CDTF">2012-05-25T16:23:15Z</dcterms:created>
  <dcterms:modified xsi:type="dcterms:W3CDTF">2012-11-01T18:24:47Z</dcterms:modified>
</cp:coreProperties>
</file>